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3318" r:id="rId2"/>
    <p:sldId id="3319" r:id="rId3"/>
    <p:sldId id="3320" r:id="rId4"/>
    <p:sldId id="3321" r:id="rId5"/>
    <p:sldId id="3322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Text"/>
          <p:cNvSpPr txBox="1">
            <a:spLocks noGrp="1"/>
          </p:cNvSpPr>
          <p:nvPr>
            <p:ph type="title"/>
          </p:nvPr>
        </p:nvSpPr>
        <p:spPr>
          <a:xfrm>
            <a:off x="831851" y="1709742"/>
            <a:ext cx="10515601" cy="2852737"/>
          </a:xfrm>
          <a:prstGeom prst="rect">
            <a:avLst/>
          </a:prstGeom>
        </p:spPr>
        <p:txBody>
          <a:bodyPr anchor="b"/>
          <a:lstStyle>
            <a:lvl1pPr>
              <a:defRPr sz="5998"/>
            </a:lvl1pPr>
          </a:lstStyle>
          <a:p>
            <a:r>
              <a:t>Title Text</a:t>
            </a:r>
          </a:p>
        </p:txBody>
      </p:sp>
      <p:sp>
        <p:nvSpPr>
          <p:cNvPr id="3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1851" y="4589464"/>
            <a:ext cx="10515601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399">
                <a:solidFill>
                  <a:srgbClr val="888888"/>
                </a:solidFill>
              </a:defRPr>
            </a:lvl1pPr>
            <a:lvl2pPr marL="0" indent="457052">
              <a:buSzTx/>
              <a:buFontTx/>
              <a:buNone/>
              <a:defRPr sz="2399">
                <a:solidFill>
                  <a:srgbClr val="888888"/>
                </a:solidFill>
              </a:defRPr>
            </a:lvl2pPr>
            <a:lvl3pPr marL="0" indent="914103">
              <a:buSzTx/>
              <a:buFontTx/>
              <a:buNone/>
              <a:defRPr sz="2399">
                <a:solidFill>
                  <a:srgbClr val="888888"/>
                </a:solidFill>
              </a:defRPr>
            </a:lvl3pPr>
            <a:lvl4pPr marL="0" indent="1371154">
              <a:buSzTx/>
              <a:buFontTx/>
              <a:buNone/>
              <a:defRPr sz="2399">
                <a:solidFill>
                  <a:srgbClr val="888888"/>
                </a:solidFill>
              </a:defRPr>
            </a:lvl4pPr>
            <a:lvl5pPr marL="0" indent="1828205">
              <a:buSzTx/>
              <a:buFontTx/>
              <a:buNone/>
              <a:defRPr sz="2399"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0203347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1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838201" y="1825625"/>
            <a:ext cx="5181600" cy="435134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69219205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itle Text"/>
          <p:cNvSpPr txBox="1">
            <a:spLocks noGrp="1"/>
          </p:cNvSpPr>
          <p:nvPr>
            <p:ph type="title"/>
          </p:nvPr>
        </p:nvSpPr>
        <p:spPr>
          <a:xfrm>
            <a:off x="839788" y="365127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9" y="1681165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399" b="1"/>
            </a:lvl1pPr>
            <a:lvl2pPr marL="0" indent="457052">
              <a:buSzTx/>
              <a:buFontTx/>
              <a:buNone/>
              <a:defRPr sz="2399" b="1"/>
            </a:lvl2pPr>
            <a:lvl3pPr marL="0" indent="914103">
              <a:buSzTx/>
              <a:buFontTx/>
              <a:buNone/>
              <a:defRPr sz="2399" b="1"/>
            </a:lvl3pPr>
            <a:lvl4pPr marL="0" indent="1371154">
              <a:buSzTx/>
              <a:buFontTx/>
              <a:buNone/>
              <a:defRPr sz="2399" b="1"/>
            </a:lvl4pPr>
            <a:lvl5pPr marL="0" indent="1828205">
              <a:buSzTx/>
              <a:buFontTx/>
              <a:buNone/>
              <a:defRPr sz="2399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172202" y="1681165"/>
            <a:ext cx="5183189" cy="823913"/>
          </a:xfrm>
          <a:prstGeom prst="rect">
            <a:avLst/>
          </a:prstGeom>
        </p:spPr>
        <p:txBody>
          <a:bodyPr anchor="b"/>
          <a:lstStyle>
            <a:lvl1pPr marL="0" indent="0" algn="r" rtl="0">
              <a:buSzTx/>
              <a:buFontTx/>
              <a:buNone/>
              <a:defRPr sz="2400" b="1"/>
            </a:lvl1pPr>
          </a:lstStyle>
          <a:p>
            <a:pPr marL="0" indent="0" rtl="0"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87958610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Title Text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199"/>
            </a:lvl1pPr>
          </a:lstStyle>
          <a:p>
            <a:r>
              <a:t>Title Text</a:t>
            </a:r>
          </a:p>
        </p:txBody>
      </p:sp>
      <p:sp>
        <p:nvSpPr>
          <p:cNvPr id="75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183188" y="987425"/>
            <a:ext cx="6172201" cy="4873626"/>
          </a:xfrm>
          <a:prstGeom prst="rect">
            <a:avLst/>
          </a:prstGeom>
        </p:spPr>
        <p:txBody>
          <a:bodyPr/>
          <a:lstStyle>
            <a:lvl1pPr>
              <a:defRPr sz="3199"/>
            </a:lvl1pPr>
            <a:lvl2pPr marL="718223" indent="-261172">
              <a:defRPr sz="3199"/>
            </a:lvl2pPr>
            <a:lvl3pPr marL="1218802" indent="-304700">
              <a:defRPr sz="3199"/>
            </a:lvl3pPr>
            <a:lvl4pPr marL="1736795" indent="-365640">
              <a:defRPr sz="3199"/>
            </a:lvl4pPr>
            <a:lvl5pPr marL="2193847" indent="-365640">
              <a:defRPr sz="3199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39787" y="2057401"/>
            <a:ext cx="3932238" cy="3811589"/>
          </a:xfrm>
          <a:prstGeom prst="rect">
            <a:avLst/>
          </a:prstGeom>
        </p:spPr>
        <p:txBody>
          <a:bodyPr/>
          <a:lstStyle>
            <a:lvl1pPr marL="0" indent="0" algn="r" rtl="0">
              <a:buSzTx/>
              <a:buFontTx/>
              <a:buNone/>
              <a:defRPr sz="1600"/>
            </a:lvl1pPr>
          </a:lstStyle>
          <a:p>
            <a:pPr marL="0" indent="0" rtl="0">
              <a:buSzTx/>
              <a:buFontTx/>
              <a:buNone/>
              <a:defRPr sz="1600"/>
            </a:pPr>
            <a:endParaRPr/>
          </a:p>
        </p:txBody>
      </p:sp>
      <p:sp>
        <p:nvSpPr>
          <p:cNvPr id="7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12472634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Rectangle 7"/>
          <p:cNvSpPr/>
          <p:nvPr/>
        </p:nvSpPr>
        <p:spPr>
          <a:xfrm>
            <a:off x="467775" y="69668"/>
            <a:ext cx="3030585" cy="403085"/>
          </a:xfrm>
          <a:prstGeom prst="rect">
            <a:avLst/>
          </a:prstGeom>
          <a:solidFill>
            <a:srgbClr val="F4F5F7"/>
          </a:solidFill>
          <a:ln w="12700">
            <a:miter lim="400000"/>
          </a:ln>
        </p:spPr>
        <p:txBody>
          <a:bodyPr lIns="45706" tIns="45706" rIns="45706" bIns="45706" anchor="ctr"/>
          <a:lstStyle/>
          <a:p>
            <a:pPr algn="ctr">
              <a:defRPr sz="2400">
                <a:solidFill>
                  <a:srgbClr val="FFFFFF"/>
                </a:solidFill>
              </a:defRPr>
            </a:pPr>
            <a:endParaRPr sz="2399"/>
          </a:p>
        </p:txBody>
      </p:sp>
      <p:pic>
        <p:nvPicPr>
          <p:cNvPr id="95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035" y="69668"/>
            <a:ext cx="2586790" cy="393195"/>
          </a:xfrm>
          <a:prstGeom prst="rect">
            <a:avLst/>
          </a:prstGeom>
          <a:ln w="12700">
            <a:miter lim="400000"/>
          </a:ln>
        </p:spPr>
      </p:pic>
      <p:sp>
        <p:nvSpPr>
          <p:cNvPr id="9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45718" tIns="45718" rIns="45718" bIns="45718"/>
          <a:lstStyle/>
          <a:p>
            <a:pPr rtl="0">
              <a:defRPr/>
            </a:pPr>
            <a:r>
              <a:t>Title Text</a:t>
            </a:r>
          </a:p>
        </p:txBody>
      </p:sp>
      <p:sp>
        <p:nvSpPr>
          <p:cNvPr id="97" name="Body Level One…"/>
          <p:cNvSpPr txBox="1"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40"/>
          </a:xfrm>
          <a:prstGeom prst="rect">
            <a:avLst/>
          </a:prstGeom>
        </p:spPr>
        <p:txBody>
          <a:bodyPr lIns="45718" tIns="45718" rIns="45718" bIns="45718"/>
          <a:lstStyle>
            <a:lvl1pPr marL="228523" indent="-228523"/>
            <a:lvl2pPr marL="723664" indent="-266612"/>
            <a:lvl3pPr marL="1234037" indent="-319935"/>
            <a:lvl4pPr marL="1726638" indent="-355483"/>
            <a:lvl5pPr marL="2183689" indent="-355482"/>
          </a:lstStyle>
          <a:p>
            <a:pPr rtl="0">
              <a:defRPr/>
            </a:pPr>
            <a:r>
              <a:t>Body Level One</a:t>
            </a:r>
          </a:p>
          <a:p>
            <a:pPr lvl="1" rtl="0">
              <a:defRPr/>
            </a:pPr>
            <a:r>
              <a:t>Body Level Two</a:t>
            </a:r>
          </a:p>
          <a:p>
            <a:pPr lvl="2" rtl="0">
              <a:defRPr/>
            </a:pPr>
            <a:r>
              <a:t>Body Level Three</a:t>
            </a:r>
          </a:p>
          <a:p>
            <a:pPr lvl="3" rtl="0">
              <a:defRPr/>
            </a:pPr>
            <a:r>
              <a:t>Body Level Four</a:t>
            </a:r>
          </a:p>
          <a:p>
            <a:pPr lvl="4" rtl="0">
              <a:defRPr/>
            </a:pPr>
            <a:r>
              <a:t>Body Level Five</a:t>
            </a:r>
          </a:p>
        </p:txBody>
      </p:sp>
      <p:sp>
        <p:nvSpPr>
          <p:cNvPr id="9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73847" y="6400418"/>
            <a:ext cx="279954" cy="276995"/>
          </a:xfrm>
          <a:prstGeom prst="rect">
            <a:avLst/>
          </a:prstGeom>
        </p:spPr>
        <p:txBody>
          <a:bodyPr lIns="45718" tIns="45718" rIns="45718" bIns="45718"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44519595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1485900" y="1581150"/>
            <a:ext cx="9201150" cy="2743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ar-EG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9132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/>
          <p:nvPr/>
        </p:nvSpPr>
        <p:spPr>
          <a:xfrm>
            <a:off x="467775" y="69669"/>
            <a:ext cx="3030585" cy="403085"/>
          </a:xfrm>
          <a:prstGeom prst="rect">
            <a:avLst/>
          </a:prstGeom>
          <a:solidFill>
            <a:srgbClr val="F4F5F7"/>
          </a:solidFill>
          <a:ln w="12700">
            <a:miter lim="400000"/>
          </a:ln>
        </p:spPr>
        <p:txBody>
          <a:bodyPr lIns="45707" rIns="45707" anchor="ctr"/>
          <a:lstStyle/>
          <a:p>
            <a:pPr algn="ctr">
              <a:defRPr sz="2400">
                <a:solidFill>
                  <a:srgbClr val="FFFFFF"/>
                </a:solidFill>
              </a:defRPr>
            </a:pPr>
            <a:endParaRPr sz="2399"/>
          </a:p>
        </p:txBody>
      </p:sp>
      <p:pic>
        <p:nvPicPr>
          <p:cNvPr id="3" name="Picture 6" descr="Picture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3035" y="69669"/>
            <a:ext cx="2586790" cy="393193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Title Text"/>
          <p:cNvSpPr txBox="1">
            <a:spLocks noGrp="1"/>
          </p:cNvSpPr>
          <p:nvPr>
            <p:ph type="title"/>
          </p:nvPr>
        </p:nvSpPr>
        <p:spPr>
          <a:xfrm>
            <a:off x="838201" y="365127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45719" rIns="45719">
            <a:normAutofit/>
          </a:bodyPr>
          <a:lstStyle>
            <a:lvl1pPr rtl="1">
              <a:defRPr/>
            </a:lvl1pPr>
          </a:lstStyle>
          <a:p>
            <a:r>
              <a:t>Title Text</a:t>
            </a:r>
          </a:p>
        </p:txBody>
      </p:sp>
      <p:sp>
        <p:nvSpPr>
          <p:cNvPr id="5" name="Body Level One…"/>
          <p:cNvSpPr txBox="1"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45719" rIns="45719">
            <a:normAutofit/>
          </a:bodyPr>
          <a:lstStyle>
            <a:lvl1pPr rtl="1">
              <a:defRPr/>
            </a:lvl1pPr>
            <a:lvl2pPr rtl="1">
              <a:defRPr/>
            </a:lvl2pPr>
            <a:lvl3pPr rtl="1">
              <a:defRPr/>
            </a:lvl3pPr>
            <a:lvl4pPr rtl="1">
              <a:defRPr/>
            </a:lvl4pPr>
            <a:lvl5pPr rtl="1">
              <a:defRPr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73846" y="6400417"/>
            <a:ext cx="279956" cy="276999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9741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</p:sldLayoutIdLst>
  <p:transition spd="med"/>
  <p:txStyles>
    <p:titleStyle>
      <a:lvl1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524" marR="0" indent="-228524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723664" marR="0" indent="-266612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234038" marR="0" indent="-319935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726638" marR="0" indent="-355483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183690" marR="0" indent="-355483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640741" marR="0" indent="-355483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097792" marR="0" indent="-355483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54843" marR="0" indent="-355483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11895" marR="0" indent="-355483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063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126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189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251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5314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2377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199440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6503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636037D-AB7C-B835-743F-A4D749060FF7}"/>
              </a:ext>
            </a:extLst>
          </p:cNvPr>
          <p:cNvSpPr txBox="1"/>
          <p:nvPr/>
        </p:nvSpPr>
        <p:spPr>
          <a:xfrm>
            <a:off x="1964546" y="2244007"/>
            <a:ext cx="8153400" cy="303159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marR="0" lvl="0" indent="0" algn="ctr" defTabSz="1218987" rtl="1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أوراق عمل وحدة</a:t>
            </a:r>
          </a:p>
          <a:p>
            <a:pPr marL="0" marR="0" lvl="0" indent="0" algn="ctr" defTabSz="1218987" rtl="1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AE" altLang="en-US" sz="36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marR="0" lvl="0" indent="0" algn="ctr" defTabSz="1218987" rtl="1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AE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0" algn="ctr" defTabSz="1218987" rtl="1" fontAlgn="base">
              <a:defRPr/>
            </a:pPr>
            <a:r>
              <a:rPr lang="ar-AE" altLang="en-US" sz="36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(يُظهر معرفة بالحقوق والمسؤولية الفردية)</a:t>
            </a:r>
            <a:endParaRPr kumimoji="0" lang="ar-AE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marR="0" lvl="0" indent="0" algn="ctr" defTabSz="1218987" rtl="1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AE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marR="0" lvl="0" indent="0" algn="ctr" defTabSz="1218987" rtl="1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AE" altLang="en-US" sz="11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204334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إنفوجراف| 10 خطوة للتغلب على صعوبة الاستيقاظ مبكراً | بوابة أخبار اليوم  الإلكترونية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3250" b="100000" l="4000" r="48167">
                        <a14:foregroundMark x1="6833" y1="71750" x2="11500" y2="76750"/>
                        <a14:foregroundMark x1="19333" y1="96250" x2="39500" y2="96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23" t="41891" r="51667"/>
          <a:stretch/>
        </p:blipFill>
        <p:spPr bwMode="auto">
          <a:xfrm>
            <a:off x="4134200" y="2485506"/>
            <a:ext cx="4023361" cy="3632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176158" y="814339"/>
            <a:ext cx="59394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الواجبات اليومية تجاه نفسه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31767" y="4462149"/>
            <a:ext cx="2751513" cy="369330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ar-AE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الاستيقاظ من النوم مبكرا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90990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بطاقات تعليم آداب النظافة الشخصية للأطفال - عبارات عن النظافة ⋆ بالعربي  نتعلم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14" t="23346" r="9631" b="4655"/>
          <a:stretch/>
        </p:blipFill>
        <p:spPr bwMode="auto">
          <a:xfrm>
            <a:off x="4588625" y="1301146"/>
            <a:ext cx="2227811" cy="2625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465513" y="4171797"/>
            <a:ext cx="2956964" cy="369330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ar-AE" sz="18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النظافة الشخصية</a:t>
            </a:r>
            <a:endParaRPr kumimoji="0" lang="en-US" sz="18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853747" y="517530"/>
            <a:ext cx="406393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الواجبات اليومية تجاه نفسه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054" name="Picture 6" descr="موضوع تعبير عن النظافة بالعناصر والمقدمة والخاتمة - موسوعة قلوب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8063" y="1464955"/>
            <a:ext cx="2936759" cy="2298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صور عن النظافه الشخصيه - اروردز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23" t="19527" r="25778" b="6400"/>
          <a:stretch/>
        </p:blipFill>
        <p:spPr bwMode="auto">
          <a:xfrm>
            <a:off x="8784676" y="3881268"/>
            <a:ext cx="1561725" cy="2677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صورة مدرسة كرتون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575" y="4064065"/>
            <a:ext cx="1764664" cy="2495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0058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تقنية تحمي أطفال المدارس الأميركية من الضياع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824" b="9545"/>
          <a:stretch/>
        </p:blipFill>
        <p:spPr bwMode="auto">
          <a:xfrm>
            <a:off x="5417532" y="2668385"/>
            <a:ext cx="5837902" cy="2992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176158" y="814339"/>
            <a:ext cx="59394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الواجبات اليومية تجاه نفسه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55963" y="3980011"/>
            <a:ext cx="2956964" cy="369330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ar-AE" sz="18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الذهاب الى المدرسة </a:t>
            </a:r>
            <a:endParaRPr kumimoji="0" lang="en-US" sz="18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72190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طالب المدرسة الثانوية الوطنية الثانوية ، قراءة, الطفل, النص, الصف png"/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008" b="98432" l="358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0800" y="2119746"/>
            <a:ext cx="2519978" cy="4293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176158" y="814339"/>
            <a:ext cx="59394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الواجبات اليومية تجاه نفسه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677592" y="4081843"/>
            <a:ext cx="2956964" cy="369330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ar-AE" sz="18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التعلم </a:t>
            </a:r>
            <a:endParaRPr kumimoji="0" lang="en-US" sz="18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47726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2_Office Theme">
  <a:themeElements>
    <a:clrScheme name="1_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0000FF"/>
      </a:hlink>
      <a:folHlink>
        <a:srgbClr val="FF00FF"/>
      </a:folHlink>
    </a:clrScheme>
    <a:fontScheme name="1_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1_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36</Words>
  <Application>Microsoft Office PowerPoint</Application>
  <PresentationFormat>Widescreen</PresentationFormat>
  <Paragraphs>12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Helvetica</vt:lpstr>
      <vt:lpstr>Sakkal Majalla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Mohsena Saleh Obaid Alawi</dc:creator>
  <cp:lastModifiedBy>عائشه الشامسي</cp:lastModifiedBy>
  <cp:revision>9</cp:revision>
  <dcterms:created xsi:type="dcterms:W3CDTF">2023-06-12T08:18:13Z</dcterms:created>
  <dcterms:modified xsi:type="dcterms:W3CDTF">2023-09-07T06:59:39Z</dcterms:modified>
</cp:coreProperties>
</file>